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75" r:id="rId3"/>
    <p:sldId id="289" r:id="rId4"/>
    <p:sldId id="280" r:id="rId5"/>
    <p:sldId id="281" r:id="rId6"/>
    <p:sldId id="282" r:id="rId7"/>
    <p:sldId id="283" r:id="rId8"/>
    <p:sldId id="290" r:id="rId9"/>
    <p:sldId id="267" r:id="rId10"/>
    <p:sldId id="285" r:id="rId11"/>
    <p:sldId id="272" r:id="rId12"/>
    <p:sldId id="287" r:id="rId13"/>
    <p:sldId id="284" r:id="rId14"/>
    <p:sldId id="288" r:id="rId15"/>
    <p:sldId id="268" r:id="rId16"/>
    <p:sldId id="29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5D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13" autoAdjust="0"/>
    <p:restoredTop sz="76165" autoAdjust="0"/>
  </p:normalViewPr>
  <p:slideViewPr>
    <p:cSldViewPr>
      <p:cViewPr>
        <p:scale>
          <a:sx n="64" d="100"/>
          <a:sy n="64" d="100"/>
        </p:scale>
        <p:origin x="-167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522EA-D88D-4224-B4F7-316672A72849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</dgm:pt>
    <dgm:pt modelId="{431010E3-E51C-43D7-85E9-C0D9B5D371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Формы работы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по ознакомлению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с народной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культурой</a:t>
          </a:r>
        </a:p>
      </dgm:t>
    </dgm:pt>
    <dgm:pt modelId="{A77D62E9-142D-4840-A8DE-DB50C7D37E2E}" type="parTrans" cxnId="{24882BF6-483E-41D1-9DD6-4A0BFDF71FA7}">
      <dgm:prSet/>
      <dgm:spPr/>
      <dgm:t>
        <a:bodyPr/>
        <a:lstStyle/>
        <a:p>
          <a:endParaRPr lang="ru-RU"/>
        </a:p>
      </dgm:t>
    </dgm:pt>
    <dgm:pt modelId="{8E7CBCB2-452E-4744-81B2-71C320A77571}" type="sibTrans" cxnId="{24882BF6-483E-41D1-9DD6-4A0BFDF71FA7}">
      <dgm:prSet/>
      <dgm:spPr/>
      <dgm:t>
        <a:bodyPr/>
        <a:lstStyle/>
        <a:p>
          <a:endParaRPr lang="ru-RU"/>
        </a:p>
      </dgm:t>
    </dgm:pt>
    <dgm:pt modelId="{C93F9A5B-156E-42B2-9A2A-EE69605DE7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Открытые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просмотры</a:t>
          </a:r>
        </a:p>
      </dgm:t>
    </dgm:pt>
    <dgm:pt modelId="{600F790C-1F62-43F3-8D76-CCF6DFA8E528}" type="parTrans" cxnId="{7CB3B590-78F3-44CE-93C4-6CEC3305E55D}">
      <dgm:prSet/>
      <dgm:spPr/>
      <dgm:t>
        <a:bodyPr/>
        <a:lstStyle/>
        <a:p>
          <a:endParaRPr lang="ru-RU"/>
        </a:p>
      </dgm:t>
    </dgm:pt>
    <dgm:pt modelId="{5E9B85E9-ED21-48EC-8D2A-7C766AECA72C}" type="sibTrans" cxnId="{7CB3B590-78F3-44CE-93C4-6CEC3305E55D}">
      <dgm:prSet/>
      <dgm:spPr/>
      <dgm:t>
        <a:bodyPr/>
        <a:lstStyle/>
        <a:p>
          <a:endParaRPr lang="ru-RU"/>
        </a:p>
      </dgm:t>
    </dgm:pt>
    <dgm:pt modelId="{94144D01-A99B-42F1-A6B1-53BC723A0B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Выставки</a:t>
          </a:r>
        </a:p>
      </dgm:t>
    </dgm:pt>
    <dgm:pt modelId="{22AE7A9F-4A5E-4478-AE2B-A89AF48351E9}" type="parTrans" cxnId="{581EA45C-A8FC-412E-8A77-756708A22AA5}">
      <dgm:prSet/>
      <dgm:spPr/>
      <dgm:t>
        <a:bodyPr/>
        <a:lstStyle/>
        <a:p>
          <a:endParaRPr lang="ru-RU"/>
        </a:p>
      </dgm:t>
    </dgm:pt>
    <dgm:pt modelId="{6457BB51-9848-4BEC-97E6-7B18C00613CF}" type="sibTrans" cxnId="{581EA45C-A8FC-412E-8A77-756708A22AA5}">
      <dgm:prSet/>
      <dgm:spPr/>
      <dgm:t>
        <a:bodyPr/>
        <a:lstStyle/>
        <a:p>
          <a:endParaRPr lang="ru-RU"/>
        </a:p>
      </dgm:t>
    </dgm:pt>
    <dgm:pt modelId="{D0E77443-9729-4B30-8883-34E6A3E76D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Праздники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развлечения</a:t>
          </a:r>
        </a:p>
      </dgm:t>
    </dgm:pt>
    <dgm:pt modelId="{27546124-E66E-48BA-9724-2DF4DB25572B}" type="parTrans" cxnId="{B66EC23D-E1F3-4F9D-A2EB-54730A1CAFAD}">
      <dgm:prSet/>
      <dgm:spPr/>
      <dgm:t>
        <a:bodyPr/>
        <a:lstStyle/>
        <a:p>
          <a:endParaRPr lang="ru-RU"/>
        </a:p>
      </dgm:t>
    </dgm:pt>
    <dgm:pt modelId="{732DBA57-057A-401C-9477-FB2C5208EAA9}" type="sibTrans" cxnId="{B66EC23D-E1F3-4F9D-A2EB-54730A1CAFAD}">
      <dgm:prSet/>
      <dgm:spPr/>
      <dgm:t>
        <a:bodyPr/>
        <a:lstStyle/>
        <a:p>
          <a:endParaRPr lang="ru-RU"/>
        </a:p>
      </dgm:t>
    </dgm:pt>
    <dgm:pt modelId="{FCE38B8D-7A64-4401-B253-42190FD295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Рассматривание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картин</a:t>
          </a:r>
        </a:p>
      </dgm:t>
    </dgm:pt>
    <dgm:pt modelId="{DDDF0FDB-CFE4-4F24-9450-CA4B6FCB2EEC}" type="parTrans" cxnId="{708EC10C-0162-400D-9A89-6F123770EDAA}">
      <dgm:prSet/>
      <dgm:spPr/>
      <dgm:t>
        <a:bodyPr/>
        <a:lstStyle/>
        <a:p>
          <a:endParaRPr lang="ru-RU"/>
        </a:p>
      </dgm:t>
    </dgm:pt>
    <dgm:pt modelId="{0F4D76D7-0DA6-45EE-B9D6-A27089214E25}" type="sibTrans" cxnId="{708EC10C-0162-400D-9A89-6F123770EDAA}">
      <dgm:prSet/>
      <dgm:spPr/>
      <dgm:t>
        <a:bodyPr/>
        <a:lstStyle/>
        <a:p>
          <a:endParaRPr lang="ru-RU"/>
        </a:p>
      </dgm:t>
    </dgm:pt>
    <dgm:pt modelId="{0B8DC59A-56FC-42C9-9FCB-7BA80AF537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Художественное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слово</a:t>
          </a:r>
        </a:p>
      </dgm:t>
    </dgm:pt>
    <dgm:pt modelId="{808E8661-9433-467A-AC7D-B35796279E37}" type="parTrans" cxnId="{B0188F14-003C-4599-AF50-7A06EC34DBAA}">
      <dgm:prSet/>
      <dgm:spPr/>
      <dgm:t>
        <a:bodyPr/>
        <a:lstStyle/>
        <a:p>
          <a:endParaRPr lang="ru-RU"/>
        </a:p>
      </dgm:t>
    </dgm:pt>
    <dgm:pt modelId="{68A40219-5AEC-49AE-9730-8F3EC433508F}" type="sibTrans" cxnId="{B0188F14-003C-4599-AF50-7A06EC34DBAA}">
      <dgm:prSet/>
      <dgm:spPr/>
      <dgm:t>
        <a:bodyPr/>
        <a:lstStyle/>
        <a:p>
          <a:endParaRPr lang="ru-RU"/>
        </a:p>
      </dgm:t>
    </dgm:pt>
    <dgm:pt modelId="{C57B8C9D-30FE-48E5-BFC3-59457AAC2F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Дидактические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игры</a:t>
          </a:r>
        </a:p>
      </dgm:t>
    </dgm:pt>
    <dgm:pt modelId="{7D5980FC-86EB-4AE0-9AB4-0B23C81566C6}" type="parTrans" cxnId="{B80D75E3-A34F-45FF-9836-17E49386DD16}">
      <dgm:prSet/>
      <dgm:spPr/>
      <dgm:t>
        <a:bodyPr/>
        <a:lstStyle/>
        <a:p>
          <a:endParaRPr lang="ru-RU"/>
        </a:p>
      </dgm:t>
    </dgm:pt>
    <dgm:pt modelId="{F3E1A948-39C3-4B12-83DD-9AA72845DF79}" type="sibTrans" cxnId="{B80D75E3-A34F-45FF-9836-17E49386DD16}">
      <dgm:prSet/>
      <dgm:spPr/>
      <dgm:t>
        <a:bodyPr/>
        <a:lstStyle/>
        <a:p>
          <a:endParaRPr lang="ru-RU"/>
        </a:p>
      </dgm:t>
    </dgm:pt>
    <dgm:pt modelId="{588DB292-6FA0-4017-96DF-78397F7059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Презентации</a:t>
          </a:r>
        </a:p>
      </dgm:t>
    </dgm:pt>
    <dgm:pt modelId="{DC362D1F-9142-41D5-A56D-C8BFB7923014}" type="parTrans" cxnId="{9817CF4A-B549-458B-BF1B-2D762DE2DE57}">
      <dgm:prSet/>
      <dgm:spPr/>
      <dgm:t>
        <a:bodyPr/>
        <a:lstStyle/>
        <a:p>
          <a:endParaRPr lang="ru-RU"/>
        </a:p>
      </dgm:t>
    </dgm:pt>
    <dgm:pt modelId="{97E9DD2F-C934-48C3-A61B-32A7E71A6CD0}" type="sibTrans" cxnId="{9817CF4A-B549-458B-BF1B-2D762DE2DE57}">
      <dgm:prSet/>
      <dgm:spPr/>
      <dgm:t>
        <a:bodyPr/>
        <a:lstStyle/>
        <a:p>
          <a:endParaRPr lang="ru-RU"/>
        </a:p>
      </dgm:t>
    </dgm:pt>
    <dgm:pt modelId="{AEA5B952-8D58-4764-A0BA-9C268D25B7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Посещение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музея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«Русская изба»</a:t>
          </a:r>
        </a:p>
      </dgm:t>
    </dgm:pt>
    <dgm:pt modelId="{01739196-2F9A-458D-B043-4A3E1597BE34}" type="parTrans" cxnId="{9A38386F-8B71-4ECD-8302-CC56E90A82D2}">
      <dgm:prSet/>
      <dgm:spPr/>
      <dgm:t>
        <a:bodyPr/>
        <a:lstStyle/>
        <a:p>
          <a:endParaRPr lang="ru-RU"/>
        </a:p>
      </dgm:t>
    </dgm:pt>
    <dgm:pt modelId="{5C6757C0-B67E-43EF-BCAB-237EF72F96D0}" type="sibTrans" cxnId="{9A38386F-8B71-4ECD-8302-CC56E90A82D2}">
      <dgm:prSet/>
      <dgm:spPr/>
      <dgm:t>
        <a:bodyPr/>
        <a:lstStyle/>
        <a:p>
          <a:endParaRPr lang="ru-RU"/>
        </a:p>
      </dgm:t>
    </dgm:pt>
    <dgm:pt modelId="{1E54344E-2AAE-41B6-BDAF-8D5A7DD9D1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Экскурсии</a:t>
          </a:r>
        </a:p>
      </dgm:t>
    </dgm:pt>
    <dgm:pt modelId="{F3FEDC2E-6A12-43AC-89AF-212DD3017652}" type="parTrans" cxnId="{F458F2D1-81E1-4B41-B8C4-42C5B589F76A}">
      <dgm:prSet/>
      <dgm:spPr/>
      <dgm:t>
        <a:bodyPr/>
        <a:lstStyle/>
        <a:p>
          <a:endParaRPr lang="ru-RU"/>
        </a:p>
      </dgm:t>
    </dgm:pt>
    <dgm:pt modelId="{1B95DE95-D996-4D78-A889-397626D80A45}" type="sibTrans" cxnId="{F458F2D1-81E1-4B41-B8C4-42C5B589F76A}">
      <dgm:prSet/>
      <dgm:spPr/>
      <dgm:t>
        <a:bodyPr/>
        <a:lstStyle/>
        <a:p>
          <a:endParaRPr lang="ru-RU"/>
        </a:p>
      </dgm:t>
    </dgm:pt>
    <dgm:pt modelId="{16EAA9BF-DC6A-4A66-872B-82AF78F7C7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Беседы</a:t>
          </a:r>
        </a:p>
      </dgm:t>
    </dgm:pt>
    <dgm:pt modelId="{93968EF7-06B5-47A1-9CA3-73BCAAB5D4F3}" type="parTrans" cxnId="{91E43B1D-C082-4E04-8AC2-F65D6C288850}">
      <dgm:prSet/>
      <dgm:spPr/>
      <dgm:t>
        <a:bodyPr/>
        <a:lstStyle/>
        <a:p>
          <a:endParaRPr lang="ru-RU"/>
        </a:p>
      </dgm:t>
    </dgm:pt>
    <dgm:pt modelId="{E5671E18-65E4-47F7-BD93-5F0E054F406B}" type="sibTrans" cxnId="{91E43B1D-C082-4E04-8AC2-F65D6C288850}">
      <dgm:prSet/>
      <dgm:spPr/>
      <dgm:t>
        <a:bodyPr/>
        <a:lstStyle/>
        <a:p>
          <a:endParaRPr lang="ru-RU"/>
        </a:p>
      </dgm:t>
    </dgm:pt>
    <dgm:pt modelId="{573D6B53-7491-44B5-A3A1-4462258D2EFE}" type="pres">
      <dgm:prSet presAssocID="{6FF522EA-D88D-4224-B4F7-316672A728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2C4016-71BB-49AB-B7A9-F0998E209459}" type="pres">
      <dgm:prSet presAssocID="{431010E3-E51C-43D7-85E9-C0D9B5D371ED}" presName="centerShape" presStyleLbl="node0" presStyleIdx="0" presStyleCnt="1" custScaleX="161423" custScaleY="132589"/>
      <dgm:spPr/>
      <dgm:t>
        <a:bodyPr/>
        <a:lstStyle/>
        <a:p>
          <a:endParaRPr lang="ru-RU"/>
        </a:p>
      </dgm:t>
    </dgm:pt>
    <dgm:pt modelId="{CAEFB930-7FAD-4486-BC50-48AF475C5575}" type="pres">
      <dgm:prSet presAssocID="{600F790C-1F62-43F3-8D76-CCF6DFA8E528}" presName="Name9" presStyleLbl="parChTrans1D2" presStyleIdx="0" presStyleCnt="10"/>
      <dgm:spPr/>
      <dgm:t>
        <a:bodyPr/>
        <a:lstStyle/>
        <a:p>
          <a:endParaRPr lang="ru-RU"/>
        </a:p>
      </dgm:t>
    </dgm:pt>
    <dgm:pt modelId="{56FDA0EC-A138-4AE0-AF75-E55863349C09}" type="pres">
      <dgm:prSet presAssocID="{600F790C-1F62-43F3-8D76-CCF6DFA8E528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BDDB4BE5-E7AA-443E-86DA-D002A56A66A9}" type="pres">
      <dgm:prSet presAssocID="{C93F9A5B-156E-42B2-9A2A-EE69605DE7B6}" presName="node" presStyleLbl="node1" presStyleIdx="0" presStyleCnt="10" custRadScaleRad="79719" custRadScaleInc="7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358B7-1C32-4178-959F-58AEB8713D6E}" type="pres">
      <dgm:prSet presAssocID="{22AE7A9F-4A5E-4478-AE2B-A89AF48351E9}" presName="Name9" presStyleLbl="parChTrans1D2" presStyleIdx="1" presStyleCnt="10"/>
      <dgm:spPr/>
      <dgm:t>
        <a:bodyPr/>
        <a:lstStyle/>
        <a:p>
          <a:endParaRPr lang="ru-RU"/>
        </a:p>
      </dgm:t>
    </dgm:pt>
    <dgm:pt modelId="{BAC765BA-A94F-4105-8D09-379A907A56CA}" type="pres">
      <dgm:prSet presAssocID="{22AE7A9F-4A5E-4478-AE2B-A89AF48351E9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3216495E-AEB3-428D-B8EE-EB79EB73BAC5}" type="pres">
      <dgm:prSet presAssocID="{94144D01-A99B-42F1-A6B1-53BC723A0B35}" presName="node" presStyleLbl="node1" presStyleIdx="1" presStyleCnt="10" custRadScaleRad="104290" custRadScaleInc="23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AD736-3DCF-462F-8745-3850B14A367B}" type="pres">
      <dgm:prSet presAssocID="{27546124-E66E-48BA-9724-2DF4DB25572B}" presName="Name9" presStyleLbl="parChTrans1D2" presStyleIdx="2" presStyleCnt="10"/>
      <dgm:spPr/>
      <dgm:t>
        <a:bodyPr/>
        <a:lstStyle/>
        <a:p>
          <a:endParaRPr lang="ru-RU"/>
        </a:p>
      </dgm:t>
    </dgm:pt>
    <dgm:pt modelId="{A0C18922-2C2A-429B-8BC9-876846C674ED}" type="pres">
      <dgm:prSet presAssocID="{27546124-E66E-48BA-9724-2DF4DB25572B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D4C38DF8-7C71-495C-8ABD-059F3B16CE2A}" type="pres">
      <dgm:prSet presAssocID="{D0E77443-9729-4B30-8883-34E6A3E76D5E}" presName="node" presStyleLbl="node1" presStyleIdx="2" presStyleCnt="10" custRadScaleRad="134532" custRadScaleInc="-36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99C5B-7FE2-4E72-8247-97AEDF180FD0}" type="pres">
      <dgm:prSet presAssocID="{DDDF0FDB-CFE4-4F24-9450-CA4B6FCB2EEC}" presName="Name9" presStyleLbl="parChTrans1D2" presStyleIdx="3" presStyleCnt="10"/>
      <dgm:spPr/>
      <dgm:t>
        <a:bodyPr/>
        <a:lstStyle/>
        <a:p>
          <a:endParaRPr lang="ru-RU"/>
        </a:p>
      </dgm:t>
    </dgm:pt>
    <dgm:pt modelId="{BC2C6AB5-B860-43AC-BC41-D428ADA7BA44}" type="pres">
      <dgm:prSet presAssocID="{DDDF0FDB-CFE4-4F24-9450-CA4B6FCB2EEC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F78E3940-97D3-4DBB-BBD2-A302B79E42FF}" type="pres">
      <dgm:prSet presAssocID="{FCE38B8D-7A64-4401-B253-42190FD2954F}" presName="node" presStyleLbl="node1" presStyleIdx="3" presStyleCnt="10" custRadScaleRad="129636" custRadScaleInc="-64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0C6E2-61F7-4059-A8FB-BCFF5CF8E952}" type="pres">
      <dgm:prSet presAssocID="{808E8661-9433-467A-AC7D-B35796279E37}" presName="Name9" presStyleLbl="parChTrans1D2" presStyleIdx="4" presStyleCnt="10"/>
      <dgm:spPr/>
      <dgm:t>
        <a:bodyPr/>
        <a:lstStyle/>
        <a:p>
          <a:endParaRPr lang="ru-RU"/>
        </a:p>
      </dgm:t>
    </dgm:pt>
    <dgm:pt modelId="{1A8C36FE-E7FF-4C27-8782-F78BDA89B9DA}" type="pres">
      <dgm:prSet presAssocID="{808E8661-9433-467A-AC7D-B35796279E37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A6A1F86B-F0FE-46B4-AF6E-BBBE18E8E518}" type="pres">
      <dgm:prSet presAssocID="{0B8DC59A-56FC-42C9-9FCB-7BA80AF537DE}" presName="node" presStyleLbl="node1" presStyleIdx="4" presStyleCnt="10" custRadScaleRad="111146" custRadScaleInc="-79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36CD8-E7B4-46BC-A095-1B8A3B20ADFC}" type="pres">
      <dgm:prSet presAssocID="{7D5980FC-86EB-4AE0-9AB4-0B23C81566C6}" presName="Name9" presStyleLbl="parChTrans1D2" presStyleIdx="5" presStyleCnt="10"/>
      <dgm:spPr/>
      <dgm:t>
        <a:bodyPr/>
        <a:lstStyle/>
        <a:p>
          <a:endParaRPr lang="ru-RU"/>
        </a:p>
      </dgm:t>
    </dgm:pt>
    <dgm:pt modelId="{CB75676E-9EA7-4D9B-B8E1-1DA65B68F207}" type="pres">
      <dgm:prSet presAssocID="{7D5980FC-86EB-4AE0-9AB4-0B23C81566C6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DD9C6EC0-21DC-48BF-94FA-9A485F67EC32}" type="pres">
      <dgm:prSet presAssocID="{C57B8C9D-30FE-48E5-BFC3-59457AAC2F62}" presName="node" presStyleLbl="node1" presStyleIdx="5" presStyleCnt="10" custScaleX="133117" custRadScaleRad="76138" custRadScaleInc="-1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6595E-BD5E-44B6-BE62-357E1D3B3C22}" type="pres">
      <dgm:prSet presAssocID="{DC362D1F-9142-41D5-A56D-C8BFB7923014}" presName="Name9" presStyleLbl="parChTrans1D2" presStyleIdx="6" presStyleCnt="10"/>
      <dgm:spPr/>
      <dgm:t>
        <a:bodyPr/>
        <a:lstStyle/>
        <a:p>
          <a:endParaRPr lang="ru-RU"/>
        </a:p>
      </dgm:t>
    </dgm:pt>
    <dgm:pt modelId="{329E9D59-A88B-4E0D-975E-84C725B5CF41}" type="pres">
      <dgm:prSet presAssocID="{DC362D1F-9142-41D5-A56D-C8BFB7923014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C0A5633A-207E-4306-A7B4-D105B350F103}" type="pres">
      <dgm:prSet presAssocID="{588DB292-6FA0-4017-96DF-78397F70596E}" presName="node" presStyleLbl="node1" presStyleIdx="6" presStyleCnt="10" custRadScaleRad="112640" custRadScaleInc="8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5DE6F-98F5-4D1F-A419-4E4B8CA35A46}" type="pres">
      <dgm:prSet presAssocID="{01739196-2F9A-458D-B043-4A3E1597BE34}" presName="Name9" presStyleLbl="parChTrans1D2" presStyleIdx="7" presStyleCnt="10"/>
      <dgm:spPr/>
      <dgm:t>
        <a:bodyPr/>
        <a:lstStyle/>
        <a:p>
          <a:endParaRPr lang="ru-RU"/>
        </a:p>
      </dgm:t>
    </dgm:pt>
    <dgm:pt modelId="{7DA02288-986C-4EB9-896E-6979B1528539}" type="pres">
      <dgm:prSet presAssocID="{01739196-2F9A-458D-B043-4A3E1597BE34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0FA8CC73-9D34-40F5-B7BB-813195D20CFA}" type="pres">
      <dgm:prSet presAssocID="{AEA5B952-8D58-4764-A0BA-9C268D25B7A7}" presName="node" presStyleLbl="node1" presStyleIdx="7" presStyleCnt="10" custScaleX="116559" custRadScaleRad="111479" custRadScaleInc="65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CEB11-F5B9-4BB0-AB32-28E77271AA54}" type="pres">
      <dgm:prSet presAssocID="{F3FEDC2E-6A12-43AC-89AF-212DD3017652}" presName="Name9" presStyleLbl="parChTrans1D2" presStyleIdx="8" presStyleCnt="10"/>
      <dgm:spPr/>
      <dgm:t>
        <a:bodyPr/>
        <a:lstStyle/>
        <a:p>
          <a:endParaRPr lang="ru-RU"/>
        </a:p>
      </dgm:t>
    </dgm:pt>
    <dgm:pt modelId="{7591BCF8-BC4B-4311-BAC2-242B0F896E3B}" type="pres">
      <dgm:prSet presAssocID="{F3FEDC2E-6A12-43AC-89AF-212DD3017652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78658239-EB6E-412D-91D3-647EFE96E107}" type="pres">
      <dgm:prSet presAssocID="{1E54344E-2AAE-41B6-BDAF-8D5A7DD9D12A}" presName="node" presStyleLbl="node1" presStyleIdx="8" presStyleCnt="10" custRadScaleRad="123697" custRadScaleInc="38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2C5A1-7BB4-4B34-888C-386F9573D140}" type="pres">
      <dgm:prSet presAssocID="{93968EF7-06B5-47A1-9CA3-73BCAAB5D4F3}" presName="Name9" presStyleLbl="parChTrans1D2" presStyleIdx="9" presStyleCnt="10"/>
      <dgm:spPr/>
      <dgm:t>
        <a:bodyPr/>
        <a:lstStyle/>
        <a:p>
          <a:endParaRPr lang="ru-RU"/>
        </a:p>
      </dgm:t>
    </dgm:pt>
    <dgm:pt modelId="{EC3A0F61-76DC-46FC-A32D-69050405EFD9}" type="pres">
      <dgm:prSet presAssocID="{93968EF7-06B5-47A1-9CA3-73BCAAB5D4F3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C37522AF-527F-45DA-9D23-11BCCA41AEA7}" type="pres">
      <dgm:prSet presAssocID="{16EAA9BF-DC6A-4A66-872B-82AF78F7C7C6}" presName="node" presStyleLbl="node1" presStyleIdx="9" presStyleCnt="10" custRadScaleRad="98146" custRadScaleInc="-19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A10C1-4673-45E0-BF76-ECF4F210BC01}" type="presOf" srcId="{0B8DC59A-56FC-42C9-9FCB-7BA80AF537DE}" destId="{A6A1F86B-F0FE-46B4-AF6E-BBBE18E8E518}" srcOrd="0" destOrd="0" presId="urn:microsoft.com/office/officeart/2005/8/layout/radial1"/>
    <dgm:cxn modelId="{17D44BB7-128F-4885-8B0C-D0B6F27A3891}" type="presOf" srcId="{DC362D1F-9142-41D5-A56D-C8BFB7923014}" destId="{329E9D59-A88B-4E0D-975E-84C725B5CF41}" srcOrd="1" destOrd="0" presId="urn:microsoft.com/office/officeart/2005/8/layout/radial1"/>
    <dgm:cxn modelId="{B1357B81-9FD8-4028-A86A-6EF8F8C384B3}" type="presOf" srcId="{F3FEDC2E-6A12-43AC-89AF-212DD3017652}" destId="{7591BCF8-BC4B-4311-BAC2-242B0F896E3B}" srcOrd="1" destOrd="0" presId="urn:microsoft.com/office/officeart/2005/8/layout/radial1"/>
    <dgm:cxn modelId="{6F82CD6D-2885-4C53-B5DE-40C8A96BCF0A}" type="presOf" srcId="{C57B8C9D-30FE-48E5-BFC3-59457AAC2F62}" destId="{DD9C6EC0-21DC-48BF-94FA-9A485F67EC32}" srcOrd="0" destOrd="0" presId="urn:microsoft.com/office/officeart/2005/8/layout/radial1"/>
    <dgm:cxn modelId="{581EA45C-A8FC-412E-8A77-756708A22AA5}" srcId="{431010E3-E51C-43D7-85E9-C0D9B5D371ED}" destId="{94144D01-A99B-42F1-A6B1-53BC723A0B35}" srcOrd="1" destOrd="0" parTransId="{22AE7A9F-4A5E-4478-AE2B-A89AF48351E9}" sibTransId="{6457BB51-9848-4BEC-97E6-7B18C00613CF}"/>
    <dgm:cxn modelId="{B0188F14-003C-4599-AF50-7A06EC34DBAA}" srcId="{431010E3-E51C-43D7-85E9-C0D9B5D371ED}" destId="{0B8DC59A-56FC-42C9-9FCB-7BA80AF537DE}" srcOrd="4" destOrd="0" parTransId="{808E8661-9433-467A-AC7D-B35796279E37}" sibTransId="{68A40219-5AEC-49AE-9730-8F3EC433508F}"/>
    <dgm:cxn modelId="{11FE9E74-1761-46ED-9E21-D2076C809F13}" type="presOf" srcId="{6FF522EA-D88D-4224-B4F7-316672A72849}" destId="{573D6B53-7491-44B5-A3A1-4462258D2EFE}" srcOrd="0" destOrd="0" presId="urn:microsoft.com/office/officeart/2005/8/layout/radial1"/>
    <dgm:cxn modelId="{4708E95B-BA75-4224-AAF1-CCCE08462797}" type="presOf" srcId="{F3FEDC2E-6A12-43AC-89AF-212DD3017652}" destId="{8E7CEB11-F5B9-4BB0-AB32-28E77271AA54}" srcOrd="0" destOrd="0" presId="urn:microsoft.com/office/officeart/2005/8/layout/radial1"/>
    <dgm:cxn modelId="{998ED916-D8C1-4083-8805-CE512EED3FEC}" type="presOf" srcId="{22AE7A9F-4A5E-4478-AE2B-A89AF48351E9}" destId="{BAC765BA-A94F-4105-8D09-379A907A56CA}" srcOrd="1" destOrd="0" presId="urn:microsoft.com/office/officeart/2005/8/layout/radial1"/>
    <dgm:cxn modelId="{F010D25C-1B95-480D-AEB1-1AA4E9B977B5}" type="presOf" srcId="{C93F9A5B-156E-42B2-9A2A-EE69605DE7B6}" destId="{BDDB4BE5-E7AA-443E-86DA-D002A56A66A9}" srcOrd="0" destOrd="0" presId="urn:microsoft.com/office/officeart/2005/8/layout/radial1"/>
    <dgm:cxn modelId="{F231BECA-3663-46A5-8B1F-E7A4D3FEC834}" type="presOf" srcId="{D0E77443-9729-4B30-8883-34E6A3E76D5E}" destId="{D4C38DF8-7C71-495C-8ABD-059F3B16CE2A}" srcOrd="0" destOrd="0" presId="urn:microsoft.com/office/officeart/2005/8/layout/radial1"/>
    <dgm:cxn modelId="{FD4EBFDA-888A-443D-A17F-5A4F2B90B546}" type="presOf" srcId="{588DB292-6FA0-4017-96DF-78397F70596E}" destId="{C0A5633A-207E-4306-A7B4-D105B350F103}" srcOrd="0" destOrd="0" presId="urn:microsoft.com/office/officeart/2005/8/layout/radial1"/>
    <dgm:cxn modelId="{84F64372-F85D-4B15-ACB0-B54EAE6A2478}" type="presOf" srcId="{1E54344E-2AAE-41B6-BDAF-8D5A7DD9D12A}" destId="{78658239-EB6E-412D-91D3-647EFE96E107}" srcOrd="0" destOrd="0" presId="urn:microsoft.com/office/officeart/2005/8/layout/radial1"/>
    <dgm:cxn modelId="{4BBF07A9-2AF6-43AB-B080-6AF234716756}" type="presOf" srcId="{600F790C-1F62-43F3-8D76-CCF6DFA8E528}" destId="{CAEFB930-7FAD-4486-BC50-48AF475C5575}" srcOrd="0" destOrd="0" presId="urn:microsoft.com/office/officeart/2005/8/layout/radial1"/>
    <dgm:cxn modelId="{7CB3B590-78F3-44CE-93C4-6CEC3305E55D}" srcId="{431010E3-E51C-43D7-85E9-C0D9B5D371ED}" destId="{C93F9A5B-156E-42B2-9A2A-EE69605DE7B6}" srcOrd="0" destOrd="0" parTransId="{600F790C-1F62-43F3-8D76-CCF6DFA8E528}" sibTransId="{5E9B85E9-ED21-48EC-8D2A-7C766AECA72C}"/>
    <dgm:cxn modelId="{02546490-5862-4BE8-9DB9-E7A24419A53C}" type="presOf" srcId="{7D5980FC-86EB-4AE0-9AB4-0B23C81566C6}" destId="{CB75676E-9EA7-4D9B-B8E1-1DA65B68F207}" srcOrd="1" destOrd="0" presId="urn:microsoft.com/office/officeart/2005/8/layout/radial1"/>
    <dgm:cxn modelId="{8FC04D92-74C2-42D8-A0B8-FF765F6CE6D3}" type="presOf" srcId="{16EAA9BF-DC6A-4A66-872B-82AF78F7C7C6}" destId="{C37522AF-527F-45DA-9D23-11BCCA41AEA7}" srcOrd="0" destOrd="0" presId="urn:microsoft.com/office/officeart/2005/8/layout/radial1"/>
    <dgm:cxn modelId="{48EB2C88-9144-419E-A190-C0D8CB9CD816}" type="presOf" srcId="{FCE38B8D-7A64-4401-B253-42190FD2954F}" destId="{F78E3940-97D3-4DBB-BBD2-A302B79E42FF}" srcOrd="0" destOrd="0" presId="urn:microsoft.com/office/officeart/2005/8/layout/radial1"/>
    <dgm:cxn modelId="{1B813863-30AA-4435-A96F-BF4DF03A156F}" type="presOf" srcId="{01739196-2F9A-458D-B043-4A3E1597BE34}" destId="{7DA02288-986C-4EB9-896E-6979B1528539}" srcOrd="1" destOrd="0" presId="urn:microsoft.com/office/officeart/2005/8/layout/radial1"/>
    <dgm:cxn modelId="{8070E916-8941-4D96-846D-2F42F42F8C6B}" type="presOf" srcId="{93968EF7-06B5-47A1-9CA3-73BCAAB5D4F3}" destId="{8A42C5A1-7BB4-4B34-888C-386F9573D140}" srcOrd="0" destOrd="0" presId="urn:microsoft.com/office/officeart/2005/8/layout/radial1"/>
    <dgm:cxn modelId="{652A5A3D-51ED-475E-AD0D-2ED9159F6EFF}" type="presOf" srcId="{DDDF0FDB-CFE4-4F24-9450-CA4B6FCB2EEC}" destId="{BC2C6AB5-B860-43AC-BC41-D428ADA7BA44}" srcOrd="1" destOrd="0" presId="urn:microsoft.com/office/officeart/2005/8/layout/radial1"/>
    <dgm:cxn modelId="{9A38386F-8B71-4ECD-8302-CC56E90A82D2}" srcId="{431010E3-E51C-43D7-85E9-C0D9B5D371ED}" destId="{AEA5B952-8D58-4764-A0BA-9C268D25B7A7}" srcOrd="7" destOrd="0" parTransId="{01739196-2F9A-458D-B043-4A3E1597BE34}" sibTransId="{5C6757C0-B67E-43EF-BCAB-237EF72F96D0}"/>
    <dgm:cxn modelId="{8C1D415C-186C-4CA5-919B-58AB567E4A2A}" type="presOf" srcId="{AEA5B952-8D58-4764-A0BA-9C268D25B7A7}" destId="{0FA8CC73-9D34-40F5-B7BB-813195D20CFA}" srcOrd="0" destOrd="0" presId="urn:microsoft.com/office/officeart/2005/8/layout/radial1"/>
    <dgm:cxn modelId="{A334FBBE-ECEB-42D8-BBA1-841025FC774A}" type="presOf" srcId="{7D5980FC-86EB-4AE0-9AB4-0B23C81566C6}" destId="{DD536CD8-E7B4-46BC-A095-1B8A3B20ADFC}" srcOrd="0" destOrd="0" presId="urn:microsoft.com/office/officeart/2005/8/layout/radial1"/>
    <dgm:cxn modelId="{24882BF6-483E-41D1-9DD6-4A0BFDF71FA7}" srcId="{6FF522EA-D88D-4224-B4F7-316672A72849}" destId="{431010E3-E51C-43D7-85E9-C0D9B5D371ED}" srcOrd="0" destOrd="0" parTransId="{A77D62E9-142D-4840-A8DE-DB50C7D37E2E}" sibTransId="{8E7CBCB2-452E-4744-81B2-71C320A77571}"/>
    <dgm:cxn modelId="{5BB3EEC5-1016-4A00-913E-E906FC75D35F}" type="presOf" srcId="{01739196-2F9A-458D-B043-4A3E1597BE34}" destId="{5D25DE6F-98F5-4D1F-A419-4E4B8CA35A46}" srcOrd="0" destOrd="0" presId="urn:microsoft.com/office/officeart/2005/8/layout/radial1"/>
    <dgm:cxn modelId="{A4884D84-F905-49F8-B47D-550626ABC491}" type="presOf" srcId="{94144D01-A99B-42F1-A6B1-53BC723A0B35}" destId="{3216495E-AEB3-428D-B8EE-EB79EB73BAC5}" srcOrd="0" destOrd="0" presId="urn:microsoft.com/office/officeart/2005/8/layout/radial1"/>
    <dgm:cxn modelId="{708EC10C-0162-400D-9A89-6F123770EDAA}" srcId="{431010E3-E51C-43D7-85E9-C0D9B5D371ED}" destId="{FCE38B8D-7A64-4401-B253-42190FD2954F}" srcOrd="3" destOrd="0" parTransId="{DDDF0FDB-CFE4-4F24-9450-CA4B6FCB2EEC}" sibTransId="{0F4D76D7-0DA6-45EE-B9D6-A27089214E25}"/>
    <dgm:cxn modelId="{B1E0EDC1-95E2-4558-A6F6-196186FA910C}" type="presOf" srcId="{DDDF0FDB-CFE4-4F24-9450-CA4B6FCB2EEC}" destId="{28099C5B-7FE2-4E72-8247-97AEDF180FD0}" srcOrd="0" destOrd="0" presId="urn:microsoft.com/office/officeart/2005/8/layout/radial1"/>
    <dgm:cxn modelId="{8BD56B16-3555-4995-83CE-A2E79E79FB5E}" type="presOf" srcId="{600F790C-1F62-43F3-8D76-CCF6DFA8E528}" destId="{56FDA0EC-A138-4AE0-AF75-E55863349C09}" srcOrd="1" destOrd="0" presId="urn:microsoft.com/office/officeart/2005/8/layout/radial1"/>
    <dgm:cxn modelId="{91E43B1D-C082-4E04-8AC2-F65D6C288850}" srcId="{431010E3-E51C-43D7-85E9-C0D9B5D371ED}" destId="{16EAA9BF-DC6A-4A66-872B-82AF78F7C7C6}" srcOrd="9" destOrd="0" parTransId="{93968EF7-06B5-47A1-9CA3-73BCAAB5D4F3}" sibTransId="{E5671E18-65E4-47F7-BD93-5F0E054F406B}"/>
    <dgm:cxn modelId="{F458F2D1-81E1-4B41-B8C4-42C5B589F76A}" srcId="{431010E3-E51C-43D7-85E9-C0D9B5D371ED}" destId="{1E54344E-2AAE-41B6-BDAF-8D5A7DD9D12A}" srcOrd="8" destOrd="0" parTransId="{F3FEDC2E-6A12-43AC-89AF-212DD3017652}" sibTransId="{1B95DE95-D996-4D78-A889-397626D80A45}"/>
    <dgm:cxn modelId="{D9978A9D-6233-4B86-A5A3-92E8026CFF2E}" type="presOf" srcId="{22AE7A9F-4A5E-4478-AE2B-A89AF48351E9}" destId="{940358B7-1C32-4178-959F-58AEB8713D6E}" srcOrd="0" destOrd="0" presId="urn:microsoft.com/office/officeart/2005/8/layout/radial1"/>
    <dgm:cxn modelId="{CE391D40-A542-48EA-9E90-285EA66F7A94}" type="presOf" srcId="{808E8661-9433-467A-AC7D-B35796279E37}" destId="{8890C6E2-61F7-4059-A8FB-BCFF5CF8E952}" srcOrd="0" destOrd="0" presId="urn:microsoft.com/office/officeart/2005/8/layout/radial1"/>
    <dgm:cxn modelId="{6ECA8425-8252-4762-BEB3-F1ADF449F2BA}" type="presOf" srcId="{DC362D1F-9142-41D5-A56D-C8BFB7923014}" destId="{7D06595E-BD5E-44B6-BE62-357E1D3B3C22}" srcOrd="0" destOrd="0" presId="urn:microsoft.com/office/officeart/2005/8/layout/radial1"/>
    <dgm:cxn modelId="{B80D75E3-A34F-45FF-9836-17E49386DD16}" srcId="{431010E3-E51C-43D7-85E9-C0D9B5D371ED}" destId="{C57B8C9D-30FE-48E5-BFC3-59457AAC2F62}" srcOrd="5" destOrd="0" parTransId="{7D5980FC-86EB-4AE0-9AB4-0B23C81566C6}" sibTransId="{F3E1A948-39C3-4B12-83DD-9AA72845DF79}"/>
    <dgm:cxn modelId="{8D8A07C7-9B36-4355-802D-8B2272BAD757}" type="presOf" srcId="{27546124-E66E-48BA-9724-2DF4DB25572B}" destId="{FBBAD736-3DCF-462F-8745-3850B14A367B}" srcOrd="0" destOrd="0" presId="urn:microsoft.com/office/officeart/2005/8/layout/radial1"/>
    <dgm:cxn modelId="{09A99BE3-83A1-4235-8A06-831738234A6C}" type="presOf" srcId="{431010E3-E51C-43D7-85E9-C0D9B5D371ED}" destId="{D62C4016-71BB-49AB-B7A9-F0998E209459}" srcOrd="0" destOrd="0" presId="urn:microsoft.com/office/officeart/2005/8/layout/radial1"/>
    <dgm:cxn modelId="{B66EC23D-E1F3-4F9D-A2EB-54730A1CAFAD}" srcId="{431010E3-E51C-43D7-85E9-C0D9B5D371ED}" destId="{D0E77443-9729-4B30-8883-34E6A3E76D5E}" srcOrd="2" destOrd="0" parTransId="{27546124-E66E-48BA-9724-2DF4DB25572B}" sibTransId="{732DBA57-057A-401C-9477-FB2C5208EAA9}"/>
    <dgm:cxn modelId="{532D42A4-9E35-451E-8A26-A90485E7DAA7}" type="presOf" srcId="{808E8661-9433-467A-AC7D-B35796279E37}" destId="{1A8C36FE-E7FF-4C27-8782-F78BDA89B9DA}" srcOrd="1" destOrd="0" presId="urn:microsoft.com/office/officeart/2005/8/layout/radial1"/>
    <dgm:cxn modelId="{9817CF4A-B549-458B-BF1B-2D762DE2DE57}" srcId="{431010E3-E51C-43D7-85E9-C0D9B5D371ED}" destId="{588DB292-6FA0-4017-96DF-78397F70596E}" srcOrd="6" destOrd="0" parTransId="{DC362D1F-9142-41D5-A56D-C8BFB7923014}" sibTransId="{97E9DD2F-C934-48C3-A61B-32A7E71A6CD0}"/>
    <dgm:cxn modelId="{6B45F0E0-32FE-4BFE-8FC1-0C7B150DF66F}" type="presOf" srcId="{27546124-E66E-48BA-9724-2DF4DB25572B}" destId="{A0C18922-2C2A-429B-8BC9-876846C674ED}" srcOrd="1" destOrd="0" presId="urn:microsoft.com/office/officeart/2005/8/layout/radial1"/>
    <dgm:cxn modelId="{1E746D99-FCD8-41E2-8104-E043927867A9}" type="presOf" srcId="{93968EF7-06B5-47A1-9CA3-73BCAAB5D4F3}" destId="{EC3A0F61-76DC-46FC-A32D-69050405EFD9}" srcOrd="1" destOrd="0" presId="urn:microsoft.com/office/officeart/2005/8/layout/radial1"/>
    <dgm:cxn modelId="{C27C8E21-054F-4B24-868B-CF726A751D18}" type="presParOf" srcId="{573D6B53-7491-44B5-A3A1-4462258D2EFE}" destId="{D62C4016-71BB-49AB-B7A9-F0998E209459}" srcOrd="0" destOrd="0" presId="urn:microsoft.com/office/officeart/2005/8/layout/radial1"/>
    <dgm:cxn modelId="{9D031613-C02A-4B4A-BB4F-7908DBD3009F}" type="presParOf" srcId="{573D6B53-7491-44B5-A3A1-4462258D2EFE}" destId="{CAEFB930-7FAD-4486-BC50-48AF475C5575}" srcOrd="1" destOrd="0" presId="urn:microsoft.com/office/officeart/2005/8/layout/radial1"/>
    <dgm:cxn modelId="{2C1CB17D-2425-424D-9162-E1967194AD3D}" type="presParOf" srcId="{CAEFB930-7FAD-4486-BC50-48AF475C5575}" destId="{56FDA0EC-A138-4AE0-AF75-E55863349C09}" srcOrd="0" destOrd="0" presId="urn:microsoft.com/office/officeart/2005/8/layout/radial1"/>
    <dgm:cxn modelId="{68E83B35-9113-4DEF-8072-B32A022AF642}" type="presParOf" srcId="{573D6B53-7491-44B5-A3A1-4462258D2EFE}" destId="{BDDB4BE5-E7AA-443E-86DA-D002A56A66A9}" srcOrd="2" destOrd="0" presId="urn:microsoft.com/office/officeart/2005/8/layout/radial1"/>
    <dgm:cxn modelId="{1E672215-A6E1-46B0-8613-672F7683AB30}" type="presParOf" srcId="{573D6B53-7491-44B5-A3A1-4462258D2EFE}" destId="{940358B7-1C32-4178-959F-58AEB8713D6E}" srcOrd="3" destOrd="0" presId="urn:microsoft.com/office/officeart/2005/8/layout/radial1"/>
    <dgm:cxn modelId="{1D0D47AD-50FA-4EFE-91B9-02E2AEA3DCA4}" type="presParOf" srcId="{940358B7-1C32-4178-959F-58AEB8713D6E}" destId="{BAC765BA-A94F-4105-8D09-379A907A56CA}" srcOrd="0" destOrd="0" presId="urn:microsoft.com/office/officeart/2005/8/layout/radial1"/>
    <dgm:cxn modelId="{30AF9243-9A77-45F2-B0D7-8F7011F99EA5}" type="presParOf" srcId="{573D6B53-7491-44B5-A3A1-4462258D2EFE}" destId="{3216495E-AEB3-428D-B8EE-EB79EB73BAC5}" srcOrd="4" destOrd="0" presId="urn:microsoft.com/office/officeart/2005/8/layout/radial1"/>
    <dgm:cxn modelId="{E67EED70-DE40-457C-9211-61F3F917CC65}" type="presParOf" srcId="{573D6B53-7491-44B5-A3A1-4462258D2EFE}" destId="{FBBAD736-3DCF-462F-8745-3850B14A367B}" srcOrd="5" destOrd="0" presId="urn:microsoft.com/office/officeart/2005/8/layout/radial1"/>
    <dgm:cxn modelId="{00D2A659-9A3E-4FA2-80A0-6554472F7988}" type="presParOf" srcId="{FBBAD736-3DCF-462F-8745-3850B14A367B}" destId="{A0C18922-2C2A-429B-8BC9-876846C674ED}" srcOrd="0" destOrd="0" presId="urn:microsoft.com/office/officeart/2005/8/layout/radial1"/>
    <dgm:cxn modelId="{C7009228-CBB9-4752-853C-FCEE4175DFE6}" type="presParOf" srcId="{573D6B53-7491-44B5-A3A1-4462258D2EFE}" destId="{D4C38DF8-7C71-495C-8ABD-059F3B16CE2A}" srcOrd="6" destOrd="0" presId="urn:microsoft.com/office/officeart/2005/8/layout/radial1"/>
    <dgm:cxn modelId="{98C2C57D-809D-45B5-A416-AF474B6928AB}" type="presParOf" srcId="{573D6B53-7491-44B5-A3A1-4462258D2EFE}" destId="{28099C5B-7FE2-4E72-8247-97AEDF180FD0}" srcOrd="7" destOrd="0" presId="urn:microsoft.com/office/officeart/2005/8/layout/radial1"/>
    <dgm:cxn modelId="{54F9F4B5-64DA-42BE-9FED-E42CB238141A}" type="presParOf" srcId="{28099C5B-7FE2-4E72-8247-97AEDF180FD0}" destId="{BC2C6AB5-B860-43AC-BC41-D428ADA7BA44}" srcOrd="0" destOrd="0" presId="urn:microsoft.com/office/officeart/2005/8/layout/radial1"/>
    <dgm:cxn modelId="{57559881-DB0D-4D8F-9FAB-5749F847FB5E}" type="presParOf" srcId="{573D6B53-7491-44B5-A3A1-4462258D2EFE}" destId="{F78E3940-97D3-4DBB-BBD2-A302B79E42FF}" srcOrd="8" destOrd="0" presId="urn:microsoft.com/office/officeart/2005/8/layout/radial1"/>
    <dgm:cxn modelId="{C2880DFB-9040-4BD7-BCD6-DACC8BB0B6DE}" type="presParOf" srcId="{573D6B53-7491-44B5-A3A1-4462258D2EFE}" destId="{8890C6E2-61F7-4059-A8FB-BCFF5CF8E952}" srcOrd="9" destOrd="0" presId="urn:microsoft.com/office/officeart/2005/8/layout/radial1"/>
    <dgm:cxn modelId="{D131B6AF-5A44-4BED-BCC3-B3BB05E35799}" type="presParOf" srcId="{8890C6E2-61F7-4059-A8FB-BCFF5CF8E952}" destId="{1A8C36FE-E7FF-4C27-8782-F78BDA89B9DA}" srcOrd="0" destOrd="0" presId="urn:microsoft.com/office/officeart/2005/8/layout/radial1"/>
    <dgm:cxn modelId="{65DB2AF4-4897-42FC-B9DA-BDBB836294F4}" type="presParOf" srcId="{573D6B53-7491-44B5-A3A1-4462258D2EFE}" destId="{A6A1F86B-F0FE-46B4-AF6E-BBBE18E8E518}" srcOrd="10" destOrd="0" presId="urn:microsoft.com/office/officeart/2005/8/layout/radial1"/>
    <dgm:cxn modelId="{1EB608C0-A7FC-4BE5-AEBA-4F04B2E9983F}" type="presParOf" srcId="{573D6B53-7491-44B5-A3A1-4462258D2EFE}" destId="{DD536CD8-E7B4-46BC-A095-1B8A3B20ADFC}" srcOrd="11" destOrd="0" presId="urn:microsoft.com/office/officeart/2005/8/layout/radial1"/>
    <dgm:cxn modelId="{A35933A6-CC3F-4594-967E-15FCD6EB68A4}" type="presParOf" srcId="{DD536CD8-E7B4-46BC-A095-1B8A3B20ADFC}" destId="{CB75676E-9EA7-4D9B-B8E1-1DA65B68F207}" srcOrd="0" destOrd="0" presId="urn:microsoft.com/office/officeart/2005/8/layout/radial1"/>
    <dgm:cxn modelId="{9CD3D087-B3C8-4D93-BF16-BA8400B117C3}" type="presParOf" srcId="{573D6B53-7491-44B5-A3A1-4462258D2EFE}" destId="{DD9C6EC0-21DC-48BF-94FA-9A485F67EC32}" srcOrd="12" destOrd="0" presId="urn:microsoft.com/office/officeart/2005/8/layout/radial1"/>
    <dgm:cxn modelId="{80388E42-18B0-41E4-9174-D23AEE13D3C7}" type="presParOf" srcId="{573D6B53-7491-44B5-A3A1-4462258D2EFE}" destId="{7D06595E-BD5E-44B6-BE62-357E1D3B3C22}" srcOrd="13" destOrd="0" presId="urn:microsoft.com/office/officeart/2005/8/layout/radial1"/>
    <dgm:cxn modelId="{C85621D8-20B9-4DB2-871F-A990B10230B9}" type="presParOf" srcId="{7D06595E-BD5E-44B6-BE62-357E1D3B3C22}" destId="{329E9D59-A88B-4E0D-975E-84C725B5CF41}" srcOrd="0" destOrd="0" presId="urn:microsoft.com/office/officeart/2005/8/layout/radial1"/>
    <dgm:cxn modelId="{7183AD55-DE72-428C-9A32-E53BC09E4AEA}" type="presParOf" srcId="{573D6B53-7491-44B5-A3A1-4462258D2EFE}" destId="{C0A5633A-207E-4306-A7B4-D105B350F103}" srcOrd="14" destOrd="0" presId="urn:microsoft.com/office/officeart/2005/8/layout/radial1"/>
    <dgm:cxn modelId="{5AD5955B-9F0C-4453-8B5A-5F51B55259B6}" type="presParOf" srcId="{573D6B53-7491-44B5-A3A1-4462258D2EFE}" destId="{5D25DE6F-98F5-4D1F-A419-4E4B8CA35A46}" srcOrd="15" destOrd="0" presId="urn:microsoft.com/office/officeart/2005/8/layout/radial1"/>
    <dgm:cxn modelId="{4262475D-8062-4CA9-A3E8-59E91D5647E9}" type="presParOf" srcId="{5D25DE6F-98F5-4D1F-A419-4E4B8CA35A46}" destId="{7DA02288-986C-4EB9-896E-6979B1528539}" srcOrd="0" destOrd="0" presId="urn:microsoft.com/office/officeart/2005/8/layout/radial1"/>
    <dgm:cxn modelId="{233AA1F8-240C-4E8D-B1B0-ADB3A3CB6A1B}" type="presParOf" srcId="{573D6B53-7491-44B5-A3A1-4462258D2EFE}" destId="{0FA8CC73-9D34-40F5-B7BB-813195D20CFA}" srcOrd="16" destOrd="0" presId="urn:microsoft.com/office/officeart/2005/8/layout/radial1"/>
    <dgm:cxn modelId="{DDCFCBCF-1A33-47B2-AD23-7FF39923E176}" type="presParOf" srcId="{573D6B53-7491-44B5-A3A1-4462258D2EFE}" destId="{8E7CEB11-F5B9-4BB0-AB32-28E77271AA54}" srcOrd="17" destOrd="0" presId="urn:microsoft.com/office/officeart/2005/8/layout/radial1"/>
    <dgm:cxn modelId="{BB3B6FA1-B5B5-41D6-9692-1FFB0D3E007D}" type="presParOf" srcId="{8E7CEB11-F5B9-4BB0-AB32-28E77271AA54}" destId="{7591BCF8-BC4B-4311-BAC2-242B0F896E3B}" srcOrd="0" destOrd="0" presId="urn:microsoft.com/office/officeart/2005/8/layout/radial1"/>
    <dgm:cxn modelId="{DE7DE930-F451-4F0A-9B6D-329858345E1F}" type="presParOf" srcId="{573D6B53-7491-44B5-A3A1-4462258D2EFE}" destId="{78658239-EB6E-412D-91D3-647EFE96E107}" srcOrd="18" destOrd="0" presId="urn:microsoft.com/office/officeart/2005/8/layout/radial1"/>
    <dgm:cxn modelId="{6639F775-3D96-48CB-A68D-98CB17E889CB}" type="presParOf" srcId="{573D6B53-7491-44B5-A3A1-4462258D2EFE}" destId="{8A42C5A1-7BB4-4B34-888C-386F9573D140}" srcOrd="19" destOrd="0" presId="urn:microsoft.com/office/officeart/2005/8/layout/radial1"/>
    <dgm:cxn modelId="{88A22870-FAA7-484B-948A-60137A17E3DE}" type="presParOf" srcId="{8A42C5A1-7BB4-4B34-888C-386F9573D140}" destId="{EC3A0F61-76DC-46FC-A32D-69050405EFD9}" srcOrd="0" destOrd="0" presId="urn:microsoft.com/office/officeart/2005/8/layout/radial1"/>
    <dgm:cxn modelId="{6C3E5EBA-21DF-4996-9A6B-D53EF383D78B}" type="presParOf" srcId="{573D6B53-7491-44B5-A3A1-4462258D2EFE}" destId="{C37522AF-527F-45DA-9D23-11BCCA41AEA7}" srcOrd="2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025543-97F1-4714-8B5E-D46676937159}" type="datetimeFigureOut">
              <a:rPr lang="ru-RU"/>
              <a:pPr>
                <a:defRPr/>
              </a:pPr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B0F038-9EC7-4DAE-9AE3-4EE9D9D18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36BA60-017E-4500-A350-7DC5EBC00792}" type="slidenum">
              <a:rPr lang="ru-RU" smtClean="0">
                <a:latin typeface="Arial" charset="0"/>
                <a:cs typeface="Arial" charset="0"/>
              </a:rPr>
              <a:pPr/>
              <a:t>12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1556932"/>
            <a:ext cx="8676964" cy="1260000"/>
          </a:xfrm>
        </p:spPr>
        <p:txBody>
          <a:bodyPr/>
          <a:lstStyle>
            <a:lvl1pPr>
              <a:defRPr sz="8000" b="0">
                <a:solidFill>
                  <a:srgbClr val="C00000"/>
                </a:solidFill>
                <a:effectLst/>
                <a:latin typeface="Matreshka" pitchFamily="2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28591"/>
            <a:ext cx="7452828" cy="126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85" y="620614"/>
            <a:ext cx="8280000" cy="90011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540" y="1880828"/>
            <a:ext cx="8280000" cy="43200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620614"/>
            <a:ext cx="8280000" cy="90011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431540" y="1880828"/>
            <a:ext cx="8280000" cy="432000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60" y="620688"/>
            <a:ext cx="8280000" cy="90011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432460" y="1880828"/>
            <a:ext cx="8280000" cy="4320000"/>
          </a:xfrm>
        </p:spPr>
        <p:txBody>
          <a:bodyPr/>
          <a:lstStyle>
            <a:lvl1pPr marL="342000" indent="-342000">
              <a:buSzPct val="60000"/>
              <a:buFont typeface="Wingdings" pitchFamily="2" charset="2"/>
              <a:buChar char="v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marL="741600" indent="-284400">
              <a:buFont typeface="Arial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marL="1144800" indent="-230400">
              <a:buFont typeface="Arial" pitchFamily="34" charset="0"/>
              <a:buChar char="•"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 indent="-324000"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 indent="-324000"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60" y="620688"/>
            <a:ext cx="8280000" cy="90011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2460" y="1880828"/>
            <a:ext cx="3780000" cy="4320000"/>
          </a:xfrm>
        </p:spPr>
        <p:txBody>
          <a:bodyPr/>
          <a:lstStyle>
            <a:lvl1pPr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460" y="1880828"/>
            <a:ext cx="3780000" cy="4320000"/>
          </a:xfrm>
        </p:spPr>
        <p:txBody>
          <a:bodyPr/>
          <a:lstStyle>
            <a:lvl1pPr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788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68313" y="1916113"/>
            <a:ext cx="82788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20" r:id="rId3"/>
    <p:sldLayoutId id="2147483721" r:id="rId4"/>
    <p:sldLayoutId id="2147483722" r:id="rId5"/>
    <p:sldLayoutId id="214748372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C00000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v"/>
        <a:defRPr sz="3200" kern="1200">
          <a:solidFill>
            <a:srgbClr val="0D0D0D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D0D0D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D0D0D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07950" y="1484313"/>
            <a:ext cx="8677275" cy="3781425"/>
          </a:xfrm>
        </p:spPr>
        <p:txBody>
          <a:bodyPr/>
          <a:lstStyle/>
          <a:p>
            <a:r>
              <a:rPr lang="ru-RU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Современные дети </a:t>
            </a:r>
            <a:br>
              <a:rPr lang="ru-RU" sz="4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sz="4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народная культура</a:t>
            </a:r>
            <a:r>
              <a:rPr lang="ru-RU" sz="360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3600" smtClean="0">
                <a:solidFill>
                  <a:schemeClr val="tx1"/>
                </a:solidFill>
                <a:cs typeface="Times New Roman" pitchFamily="18" charset="0"/>
              </a:rPr>
            </a:b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600" y="620713"/>
            <a:ext cx="7453313" cy="584200"/>
          </a:xfrm>
        </p:spPr>
        <p:txBody>
          <a:bodyPr/>
          <a:lstStyle/>
          <a:p>
            <a:r>
              <a:rPr lang="ru-RU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МБДОУ №9 «Алёнушка»</a:t>
            </a: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792163" y="1304925"/>
            <a:ext cx="767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план работы районной площадки «Наследие»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 2015-2016 год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2"/>
          <p:cNvSpPr>
            <a:spLocks noGrp="1"/>
          </p:cNvSpPr>
          <p:nvPr>
            <p:ph type="body" sz="quarter" idx="10"/>
          </p:nvPr>
        </p:nvSpPr>
        <p:spPr>
          <a:xfrm>
            <a:off x="503238" y="800100"/>
            <a:ext cx="7596187" cy="5257800"/>
          </a:xfrm>
        </p:spPr>
        <p:txBody>
          <a:bodyPr/>
          <a:lstStyle/>
          <a:p>
            <a:endParaRPr lang="ru-RU" smtClean="0">
              <a:solidFill>
                <a:srgbClr val="0D0D0D"/>
              </a:solidFill>
              <a:cs typeface="Arial" charset="0"/>
            </a:endParaRPr>
          </a:p>
          <a:p>
            <a:endParaRPr lang="ru-RU" smtClean="0">
              <a:solidFill>
                <a:srgbClr val="0D0D0D"/>
              </a:solidFill>
              <a:cs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32138" y="3140075"/>
            <a:ext cx="2565400" cy="4826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13063" y="920750"/>
            <a:ext cx="2998787" cy="9779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Консультирование,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семинары-практикумы,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мастер-классы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42038" y="1265238"/>
            <a:ext cx="1870075" cy="11557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264275" y="2889250"/>
            <a:ext cx="1835150" cy="12096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372225" y="1346200"/>
            <a:ext cx="1439863" cy="954088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сборника творческих разработок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106738" y="3168650"/>
            <a:ext cx="2554287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Работа с педагогами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264275" y="2889250"/>
            <a:ext cx="1824038" cy="1169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Разработкам перспективного плана работы по ознакомлению с народной культурой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457825" y="5445125"/>
            <a:ext cx="1857375" cy="50323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08063" y="4021138"/>
            <a:ext cx="1836737" cy="11699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Внесение элементов народного стиля в оформление помещений детского сада   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 flipV="1">
            <a:off x="4413250" y="1908175"/>
            <a:ext cx="1588" cy="1198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4787900" y="2205038"/>
            <a:ext cx="1339850" cy="828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881688" y="3398838"/>
            <a:ext cx="3762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 flipV="1">
            <a:off x="2863850" y="2357438"/>
            <a:ext cx="1239838" cy="676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5634038" y="3689350"/>
            <a:ext cx="493712" cy="963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156325" y="4437063"/>
            <a:ext cx="1855788" cy="9540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Смотр-конкурс   игр по ознакомлению с предметами быта  и одежды старины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457825" y="5424488"/>
            <a:ext cx="1843088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 – музей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«Русская изба»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671888" y="4652963"/>
            <a:ext cx="1771650" cy="307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Самообразование 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527550" y="3727450"/>
            <a:ext cx="0" cy="879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998538" y="2890838"/>
            <a:ext cx="1855787" cy="100806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027113" y="3025775"/>
            <a:ext cx="1843087" cy="738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Смотр-конкурс «Уголок России – Отчий дом»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368425" y="5384800"/>
            <a:ext cx="2303463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Неделя педагогического мастерства 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1017588" y="1309688"/>
            <a:ext cx="1817687" cy="13843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Пополнение картотеки презентаций по теме «Приобщение к истории русской народной культуры» </a:t>
            </a: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H="1">
            <a:off x="2854325" y="3343275"/>
            <a:ext cx="252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H="1">
            <a:off x="2930525" y="3689350"/>
            <a:ext cx="498475" cy="847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3527425" y="3643313"/>
            <a:ext cx="0" cy="169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>
            <a:off x="5580063" y="3689350"/>
            <a:ext cx="0" cy="169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31800" y="873125"/>
            <a:ext cx="8280400" cy="611188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Задачи работы площадки с детьми</a:t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78812" cy="4679950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Сформировать представления о народной культуре через фольклор и народно-декоративное творчество, народные праздники, обряды, театрализованные игры и представления, через знакомство со сказкой, народными играми и хороводами.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Способствовать укреплению чувства любви и привязанности к родному краю, стране, уважения и гордости за свой народ, его историю, культуру;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 условия для формирования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духовных качеств, эстетического вкуса у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эмоционально- положительного отношения к окружающему;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развития у детей фантазии, художественно-творческих способностей, настроить их на создание новых необычных композиций росписи;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Обогатить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словарный запас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детей (название предметов быта и др.);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Сформировать стремление и готовность отразить полученные знания в деятельности</a:t>
            </a:r>
            <a:r>
              <a:rPr lang="ru-RU" sz="1800" dirty="0" smtClean="0"/>
              <a:t>.</a:t>
            </a:r>
          </a:p>
          <a:p>
            <a:pPr>
              <a:defRPr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-8864" y="-1588"/>
          <a:ext cx="9144000" cy="685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Задачи работы площадки с семьями воспитанников</a:t>
            </a:r>
            <a:endParaRPr lang="ru-RU" sz="3600" smtClean="0"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31800" y="1881188"/>
            <a:ext cx="8280400" cy="4319587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Поддерживать интерес к сотрудничеству с детским садом;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Сформировать познавательный интерес  к организации образовательного процесса по нравственно-патриотическому воспитанию, приобщению детей к особенностям национальной культуры, русскому народному творчеству;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Раскрыть и распространить опыт положительных семейных традиций;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Привлечь родителей к организации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детей и к изготовлению различной атрибутики по приобщению детей к истокам народной культуры.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Все фотоДОУ\январь 2015 фото\фото декабрь ДОУ\Метод. объединение\DCIM\102SSCAM\SDC165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4365625"/>
            <a:ext cx="258603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9686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Направления работы с родителями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5003800" cy="4859337"/>
          </a:xfrm>
        </p:spPr>
        <p:txBody>
          <a:bodyPr/>
          <a:lstStyle/>
          <a:p>
            <a:pPr algn="just">
              <a:defRPr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Досуговое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участию в мероприятиях ДОУ и их проведению)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Познавательное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родительские собрания, мастер-классы, конкурсы, выставки, встречи с интересными людьми)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(анкеты, опросы);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Наглядно -</a:t>
            </a:r>
            <a:r>
              <a:rPr lang="ru-RU" sz="20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spc="-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000" spc="-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(консультации, папки-передвижки);</a:t>
            </a:r>
          </a:p>
          <a:p>
            <a:pPr algn="just">
              <a:defRPr/>
            </a:pPr>
            <a:r>
              <a:rPr lang="ru-RU" sz="2000" b="1" spc="-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r>
              <a:rPr lang="ru-RU" sz="2000" spc="-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(клуб «Заботливый родитель»).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4" name="Picture 9" descr="D:\Все фотоДОУ\январь 2015 фото\САЙТ ФЕВРАЛЬ\средняя группа\SAM_07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4775" y="1304925"/>
            <a:ext cx="2374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Все фотоДОУ\январь 2015 фото\фото декабрь ДОУ\Метод. объединение\DCIM\102SSCAM\SDC1654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2673350"/>
            <a:ext cx="252095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Семинары для педагогов района </a:t>
            </a:r>
          </a:p>
        </p:txBody>
      </p:sp>
      <p:sp>
        <p:nvSpPr>
          <p:cNvPr id="6147" name="Текст 4"/>
          <p:cNvSpPr>
            <a:spLocks noGrp="1"/>
          </p:cNvSpPr>
          <p:nvPr>
            <p:ph type="body" sz="quarter" idx="10"/>
          </p:nvPr>
        </p:nvSpPr>
        <p:spPr>
          <a:xfrm>
            <a:off x="358775" y="1841500"/>
            <a:ext cx="3924300" cy="4319588"/>
          </a:xfrm>
        </p:spPr>
        <p:txBody>
          <a:bodyPr/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SzTx/>
              <a:defRPr/>
            </a:pPr>
            <a:r>
              <a:rPr lang="ru-RU" sz="1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Семинар № 1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SzTx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«Как жили люди на Руси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 -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технологии, методы и приемы формирования представлений детей о народной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культуре</a:t>
            </a:r>
            <a:r>
              <a:rPr lang="ru-RU" sz="1700" dirty="0" smtClean="0">
                <a:solidFill>
                  <a:prstClr val="black"/>
                </a:solidFill>
                <a:latin typeface="Constantia"/>
                <a:cs typeface="+mn-cs"/>
              </a:rPr>
              <a:t>»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SzTx/>
              <a:defRPr/>
            </a:pPr>
            <a:endParaRPr lang="ru-RU" sz="1700" dirty="0">
              <a:solidFill>
                <a:prstClr val="black"/>
              </a:solidFill>
              <a:latin typeface="Constantia"/>
              <a:cs typeface="+mn-cs"/>
            </a:endParaRPr>
          </a:p>
          <a:p>
            <a:pPr>
              <a:defRPr/>
            </a:pPr>
            <a:endParaRPr lang="ru-RU" dirty="0" smtClean="0">
              <a:solidFill>
                <a:srgbClr val="0D0D0D"/>
              </a:solidFill>
              <a:cs typeface="Arial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51388" y="1844675"/>
            <a:ext cx="3925887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Текст 4"/>
          <p:cNvSpPr txBox="1">
            <a:spLocks/>
          </p:cNvSpPr>
          <p:nvPr/>
        </p:nvSpPr>
        <p:spPr bwMode="auto">
          <a:xfrm>
            <a:off x="4751388" y="1849438"/>
            <a:ext cx="39243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Семинар № 2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«Как жили люди на Руси? – поисково- исследовательская деятельность в системе патриотического воспитания дошкольников»</a:t>
            </a:r>
          </a:p>
          <a:p>
            <a:pPr eaLnBrk="0" hangingPunct="0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ru-RU" sz="3200">
                <a:solidFill>
                  <a:srgbClr val="0D0D0D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147" grpId="0" build="p"/>
      <p:bldP spid="10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900" y="1700213"/>
            <a:ext cx="8677275" cy="1260475"/>
          </a:xfrm>
        </p:spPr>
        <p:txBody>
          <a:bodyPr/>
          <a:lstStyle/>
          <a:p>
            <a:r>
              <a:rPr lang="ru-RU" sz="6000" b="1" smtClean="0">
                <a:cs typeface="Arial Unicode MS" pitchFamily="34" charset="-128"/>
              </a:rPr>
              <a:t>Спасибо за внимание!</a:t>
            </a:r>
          </a:p>
        </p:txBody>
      </p:sp>
      <p:pic>
        <p:nvPicPr>
          <p:cNvPr id="5" name="Picture 2" descr="D:\Все фотоДОУ\январь 2015 фото\Для садика!!! видео\DSC006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51163" y="2673350"/>
            <a:ext cx="3049587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1403350" y="836613"/>
            <a:ext cx="6048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Очень часто за событиями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И за сутолокою дней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Старины своей не помним,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Забываем мы о ней.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Стали более привычны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Нам полёты на Луну.</a:t>
            </a:r>
          </a:p>
          <a:p>
            <a:pPr algn="ctr"/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Вспомним старые обычаи!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Monotype Corsiva" pitchFamily="66" charset="0"/>
              </a:rPr>
              <a:t>Вспомним нашу старину!</a:t>
            </a:r>
            <a:endParaRPr lang="ru-RU" sz="320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31800" y="8366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2015-2016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881188"/>
            <a:ext cx="5148263" cy="4319587"/>
          </a:xfrm>
        </p:spPr>
        <p:txBody>
          <a:bodyPr/>
          <a:lstStyle/>
          <a:p>
            <a:pPr marL="0" indent="0"/>
            <a:r>
              <a:rPr lang="ru-RU" sz="2400" b="1" u="sng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Сентябрь-март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– практико-ориентированный этап (реализация поставленных целей и задач).</a:t>
            </a:r>
          </a:p>
          <a:p>
            <a:pPr marL="0" indent="0"/>
            <a:endParaRPr lang="ru-RU" sz="2400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0" indent="0"/>
            <a:endParaRPr lang="ru-RU" sz="2400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marL="0" indent="0"/>
            <a:r>
              <a:rPr lang="ru-RU" sz="2400" b="1" u="sng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Апрель-май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– рефлексивный (обобщение и систематизация полученных знаний, материалов, подведение итогов,  обсуждение результативных показателей деятельности).</a:t>
            </a:r>
            <a:endParaRPr lang="ru-RU" sz="240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5" name="Picture 3" descr="D:\Все фотоДОУ\фото март- апрель 2015г\102SSCAM\SDC193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4113213"/>
            <a:ext cx="284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Все фотоДОУ\фото март- апрель 2015г\102SSCAM\SDC188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1773238"/>
            <a:ext cx="28082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Цель работы площадки на</a:t>
            </a:r>
            <a:br>
              <a:rPr lang="ru-RU" smtClean="0">
                <a:cs typeface="Arial" charset="0"/>
              </a:rPr>
            </a:br>
            <a:r>
              <a:rPr lang="ru-RU" smtClean="0">
                <a:cs typeface="Arial" charset="0"/>
              </a:rPr>
              <a:t> 2015-2016г</a:t>
            </a:r>
          </a:p>
        </p:txBody>
      </p:sp>
      <p:sp>
        <p:nvSpPr>
          <p:cNvPr id="4099" name="Текст 3"/>
          <p:cNvSpPr>
            <a:spLocks noGrp="1"/>
          </p:cNvSpPr>
          <p:nvPr>
            <p:ph type="body" sz="quarter" idx="10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marL="342900" indent="-342900" algn="ctr" eaLnBrk="1" hangingPunct="1">
              <a:buSzTx/>
              <a:defRPr/>
            </a:pPr>
            <a:r>
              <a:rPr lang="ru-RU" b="1" kern="0" dirty="0">
                <a:solidFill>
                  <a:srgbClr val="000099"/>
                </a:solidFill>
                <a:latin typeface="Forte" pitchFamily="66" charset="0"/>
                <a:cs typeface="+mn-cs"/>
              </a:rPr>
              <a:t>Возрождение самобытной российской культуры, формирование духовно – богатой личности, развитие национального самосознания у </a:t>
            </a:r>
            <a:r>
              <a:rPr lang="ru-RU" b="1" kern="0" dirty="0" smtClean="0">
                <a:solidFill>
                  <a:srgbClr val="000099"/>
                </a:solidFill>
                <a:latin typeface="Forte" pitchFamily="66" charset="0"/>
                <a:cs typeface="+mn-cs"/>
              </a:rPr>
              <a:t>дошкольников.</a:t>
            </a:r>
            <a:endParaRPr lang="ru-RU" b="1" kern="0" dirty="0">
              <a:solidFill>
                <a:srgbClr val="000099"/>
              </a:solidFill>
              <a:latin typeface="Forte" pitchFamily="66" charset="0"/>
              <a:cs typeface="+mn-cs"/>
            </a:endParaRPr>
          </a:p>
          <a:p>
            <a:pPr>
              <a:defRPr/>
            </a:pPr>
            <a:endParaRPr lang="ru-RU" dirty="0" smtClean="0">
              <a:solidFill>
                <a:srgbClr val="0D0D0D"/>
              </a:solidFill>
              <a:cs typeface="Arial" charset="0"/>
            </a:endParaRPr>
          </a:p>
        </p:txBody>
      </p:sp>
      <p:pic>
        <p:nvPicPr>
          <p:cNvPr id="5" name="Picture 7" descr="D:\Все фотоДОУ\январь 2015 фото\праздник русской печки 2015\SDC179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24188" y="3933825"/>
            <a:ext cx="287813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Все фотоДОУ\январь 2015 фото\колядки\SDC175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019456">
            <a:off x="214313" y="4033838"/>
            <a:ext cx="244633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D:\Все фотоДОУ\январь 2015 фото\Для садика!!! видео\DSC006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35297">
            <a:off x="6316663" y="3860800"/>
            <a:ext cx="2628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Приоритеты программы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50825" y="1665288"/>
            <a:ext cx="8389938" cy="4751387"/>
          </a:xfrm>
        </p:spPr>
        <p:txBody>
          <a:bodyPr/>
          <a:lstStyle/>
          <a:p>
            <a:pPr marL="457200" indent="-457200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Широкое использование </a:t>
            </a:r>
          </a:p>
          <a:p>
            <a:pPr marL="457200" indent="-45720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всех видов  фольклора, </a:t>
            </a:r>
          </a:p>
          <a:p>
            <a:pPr marL="457200" indent="-45720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русских народных игр </a:t>
            </a:r>
          </a:p>
          <a:p>
            <a:pPr marL="457200" indent="-45720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Приобщение к  народным</a:t>
            </a:r>
          </a:p>
          <a:p>
            <a:pPr marL="457200" indent="-457200" algn="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праздникам    и их  традициям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атмосферы</a:t>
            </a:r>
          </a:p>
          <a:p>
            <a:pPr marL="457200" indent="-457200" algn="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национального быта </a:t>
            </a:r>
          </a:p>
          <a:p>
            <a:pPr marL="457200" indent="-457200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национального быта</a:t>
            </a:r>
          </a:p>
          <a:p>
            <a:pPr algn="r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:\Все фотоДОУ\январь 2015 фото\колядки\SDC175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6263" y="3573463"/>
            <a:ext cx="34194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D:\Все фотоДОУ\январь 2015 фото\фото декабрь ДОУ\102SSCAM\SDC171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95850" y="1665288"/>
            <a:ext cx="3241675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Приоритеты программы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31800" y="1412875"/>
            <a:ext cx="8280400" cy="5040313"/>
          </a:xfrm>
        </p:spPr>
        <p:txBody>
          <a:bodyPr/>
          <a:lstStyle/>
          <a:p>
            <a:pPr algn="r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Знакомство детей с</a:t>
            </a:r>
          </a:p>
          <a:p>
            <a:pPr algn="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народной декоративной</a:t>
            </a:r>
          </a:p>
          <a:p>
            <a:pPr algn="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росписью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Природа – один из </a:t>
            </a:r>
          </a:p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важнейших факторов</a:t>
            </a:r>
          </a:p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воспитания </a:t>
            </a:r>
          </a:p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нравственно-патриотических </a:t>
            </a:r>
          </a:p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чувств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8" descr="D:\Все фотоДОУ\январь 2015 фото\праздник русской печки 2015\SDC179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3600" y="1376363"/>
            <a:ext cx="327660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Все фотоДОУ\фото март- апрель 2015г\102SSCAM\SDC191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3752850"/>
            <a:ext cx="31686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620713"/>
            <a:ext cx="8280400" cy="900112"/>
          </a:xfrm>
        </p:spPr>
        <p:txBody>
          <a:bodyPr/>
          <a:lstStyle/>
          <a:p>
            <a:r>
              <a:rPr lang="ru-RU" smtClean="0">
                <a:cs typeface="Arial" charset="0"/>
              </a:rPr>
              <a:t>Приоритеты программы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31800" y="1484313"/>
            <a:ext cx="8280400" cy="4464050"/>
          </a:xfrm>
        </p:spPr>
        <p:txBody>
          <a:bodyPr/>
          <a:lstStyle/>
          <a:p>
            <a:pPr algn="just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Знакомство с историческим прошлым России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новое, но очень интересное направление в работе по воспитанию патриотизма у детей. Дошкольникам нужны знания об истории страны. Но чтобы они были усвоены детьми хорошо, необходимо ещё до школы сформировать у них первоначальные достоверные представления об истории нашей Родины, интерес к её изучению в будущем.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" name="Picture 6" descr="D:\Все фотоДОУ\фото март- апрель 2015г\102SSCAM\SDC190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40088" y="4113213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:\Все фотоДОУ\фото март- апрель 2015г\102SSCAM\SDC19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3500438"/>
            <a:ext cx="25939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:\Все фотоДОУ\январь 2015 фото\фото декабрь ДОУ\Метод. объединение\SDC168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3238" y="3608388"/>
            <a:ext cx="250825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692150"/>
            <a:ext cx="8280400" cy="649288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Основные дидактические принципы:</a:t>
            </a:r>
            <a:endParaRPr lang="ru-RU" smtClean="0"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31800" y="1341438"/>
            <a:ext cx="8280400" cy="4859337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ринцип </a:t>
            </a: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ориентация на общечеловеческие ценности: любовь к дому, близким людям. Общение педагога с ребёнком направленно на поддержание положительного эмоционального самочувствия);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позволяет раскрыть духовную и нравственную основу русского народа. Это воспитание нравственных чувств, культуры поведения по отношению к близким людям;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Принцип развития в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Для того чтобы ребёнок понял значение норм и требований, проникся соответствующим эмоциональным отношением, необходимо подкрепление в собственном практическом опыте ребёнка, в опыте его деятельности;   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Принцип постепенности и последовательности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такой логический порядок изучения материала, чтобы новые  знания опирались на ранее полученные;                  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каждому ребёнку, максимальный учёт его психологических особенностей, возможностей и интересов.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80400" cy="612775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Задачи работы площадки с педагогами</a:t>
            </a:r>
          </a:p>
        </p:txBody>
      </p:sp>
      <p:sp>
        <p:nvSpPr>
          <p:cNvPr id="7171" name="Текст 4"/>
          <p:cNvSpPr>
            <a:spLocks noGrp="1"/>
          </p:cNvSpPr>
          <p:nvPr>
            <p:ph type="body" sz="quarter" idx="10"/>
          </p:nvPr>
        </p:nvSpPr>
        <p:spPr>
          <a:xfrm>
            <a:off x="215900" y="1268413"/>
            <a:ext cx="8712200" cy="5184775"/>
          </a:xfrm>
        </p:spPr>
        <p:txBody>
          <a:bodyPr/>
          <a:lstStyle/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Повысить профессиональную компетентность педагогов по теме «Формированию основ патриотизма у детей через приобщение к истокам народной культуры»;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Активизировать творческие способности педагогов, способствовать формированию стремления к самообразованию, внедрению новых технологий, методов и форм работы,  повысить показатель педагогов, принимающих активное участие в организации деятельности площадки;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Включить молодых специалистов в работу площадки «Наследие», введение элементов наставничества;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Сформировать предметно-пространственную среду и условия для обогащения разнообразной деятельности детей.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Оформить в Портфолио педагогов рубрику «Современные дети и народная культура»;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Создать на сайте учреждения рубрику, отражающую деятельность педагогов в рамках площадки «Наследие»;</a:t>
            </a:r>
          </a:p>
          <a:p>
            <a:pPr marL="107950" indent="-323850" algn="just">
              <a:defRPr/>
            </a:pP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Оформление творческих наработок педагогов в районный  сборник «Наследие»;</a:t>
            </a:r>
          </a:p>
          <a:p>
            <a:pPr marL="107950" indent="-323850"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Распространить передовой педагогический опыт по данному направлению.</a:t>
            </a:r>
            <a:r>
              <a:rPr lang="ru-RU" sz="1800" dirty="0" smtClean="0"/>
              <a:t> </a:t>
            </a:r>
            <a:endParaRPr lang="ru-RU" sz="1800" dirty="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" indent="-323850">
              <a:defRPr/>
            </a:pPr>
            <a:endParaRPr lang="ru-RU" sz="2000" dirty="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813</Words>
  <Application>Microsoft Office PowerPoint</Application>
  <PresentationFormat>Экран (4:3)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Современные дети  и  народная культура </vt:lpstr>
      <vt:lpstr>Слайд 2</vt:lpstr>
      <vt:lpstr>2015-2016 учебный год</vt:lpstr>
      <vt:lpstr>Цель работы площадки на  2015-2016г</vt:lpstr>
      <vt:lpstr>Приоритеты программы</vt:lpstr>
      <vt:lpstr>Приоритеты программы</vt:lpstr>
      <vt:lpstr>Приоритеты программы</vt:lpstr>
      <vt:lpstr>Основные дидактические принципы:</vt:lpstr>
      <vt:lpstr>Задачи работы площадки с педагогами</vt:lpstr>
      <vt:lpstr>Слайд 10</vt:lpstr>
      <vt:lpstr> Задачи работы площадки с детьми </vt:lpstr>
      <vt:lpstr>Слайд 12</vt:lpstr>
      <vt:lpstr>Задачи работы площадки с семьями воспитанников</vt:lpstr>
      <vt:lpstr>Направления работы с родителями</vt:lpstr>
      <vt:lpstr>Семинары для педагогов района 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70</cp:revision>
  <dcterms:created xsi:type="dcterms:W3CDTF">2011-07-06T07:21:00Z</dcterms:created>
  <dcterms:modified xsi:type="dcterms:W3CDTF">2015-10-07T12:05:05Z</dcterms:modified>
</cp:coreProperties>
</file>